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diagrams/data1.xml" ContentType="application/vnd.openxmlformats-officedocument.drawingml.diagramData+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4.xml" ContentType="application/vnd.openxmlformats-officedocument.presentationml.slideLayout+xml"/>
  <Override PartName="/ppt/slideLayouts/slideLayout15.xml" ContentType="application/vnd.openxmlformats-officedocument.presentationml.slideLayout+xml"/>
  <Override PartName="/ppt/theme/theme1.xml" ContentType="application/vnd.openxmlformats-officedocument.theme+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5" r:id="rId1"/>
  </p:sldMasterIdLst>
  <p:sldIdLst>
    <p:sldId id="259" r:id="rId2"/>
    <p:sldId id="258" r:id="rId3"/>
    <p:sldId id="263" r:id="rId4"/>
    <p:sldId id="260" r:id="rId5"/>
    <p:sldId id="261" r:id="rId6"/>
    <p:sldId id="262"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A147"/>
    <a:srgbClr val="B54C2D"/>
    <a:srgbClr val="B66952"/>
    <a:srgbClr val="B56D45"/>
    <a:srgbClr val="DF985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4" autoAdjust="0"/>
    <p:restoredTop sz="94660"/>
  </p:normalViewPr>
  <p:slideViewPr>
    <p:cSldViewPr snapToGrid="0">
      <p:cViewPr varScale="1">
        <p:scale>
          <a:sx n="72" d="100"/>
          <a:sy n="72" d="100"/>
        </p:scale>
        <p:origin x="53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openxmlformats.org/officeDocument/2006/relationships/customXml" Target="../customXml/item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ustomXml" Target="../customXml/item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 Id="rId14"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A20905-3954-474B-A606-562BCA026DC1}" type="doc">
      <dgm:prSet loTypeId="urn:microsoft.com/office/officeart/2016/7/layout/LinearBlockProcessNumbered" loCatId="process" qsTypeId="urn:microsoft.com/office/officeart/2005/8/quickstyle/simple1" qsCatId="simple" csTypeId="urn:microsoft.com/office/officeart/2005/8/colors/colorful1" csCatId="colorful" phldr="1"/>
      <dgm:spPr/>
      <dgm:t>
        <a:bodyPr/>
        <a:lstStyle/>
        <a:p>
          <a:endParaRPr lang="en-US"/>
        </a:p>
      </dgm:t>
    </dgm:pt>
    <dgm:pt modelId="{DC13AB6D-DEA2-4CBB-AC69-1EF1A6AD1512}">
      <dgm:prSet/>
      <dgm:spPr/>
      <dgm:t>
        <a:bodyPr/>
        <a:lstStyle/>
        <a:p>
          <a:pPr>
            <a:defRPr cap="all"/>
          </a:pPr>
          <a:r>
            <a:rPr lang="en-US" dirty="0"/>
            <a:t>What</a:t>
          </a:r>
          <a:r>
            <a:rPr lang="en-US" baseline="0" dirty="0"/>
            <a:t> are the different types of resumes?</a:t>
          </a:r>
          <a:endParaRPr lang="en-US" dirty="0"/>
        </a:p>
      </dgm:t>
    </dgm:pt>
    <dgm:pt modelId="{2C752582-D9FF-4E04-A92F-827DB4BB5C48}" type="parTrans" cxnId="{4B888393-351D-4489-90C9-5A68061AB236}">
      <dgm:prSet/>
      <dgm:spPr/>
      <dgm:t>
        <a:bodyPr/>
        <a:lstStyle/>
        <a:p>
          <a:endParaRPr lang="en-US"/>
        </a:p>
      </dgm:t>
    </dgm:pt>
    <dgm:pt modelId="{9C64CC83-643C-4E12-8F97-BC19DC031190}" type="sibTrans" cxnId="{4B888393-351D-4489-90C9-5A68061AB236}">
      <dgm:prSet phldrT="01" phldr="0"/>
      <dgm:spPr/>
      <dgm:t>
        <a:bodyPr/>
        <a:lstStyle/>
        <a:p>
          <a:r>
            <a:rPr lang="en-US"/>
            <a:t>01</a:t>
          </a:r>
          <a:endParaRPr lang="en-US" dirty="0"/>
        </a:p>
      </dgm:t>
    </dgm:pt>
    <dgm:pt modelId="{53742231-981F-480A-940F-203EC2F7423F}">
      <dgm:prSet/>
      <dgm:spPr/>
      <dgm:t>
        <a:bodyPr/>
        <a:lstStyle/>
        <a:p>
          <a:pPr>
            <a:defRPr cap="all"/>
          </a:pPr>
          <a:r>
            <a:rPr lang="en-US" dirty="0"/>
            <a:t>Choose</a:t>
          </a:r>
          <a:r>
            <a:rPr lang="en-US" baseline="0" dirty="0"/>
            <a:t> the right font size or writing size</a:t>
          </a:r>
          <a:endParaRPr lang="en-US" dirty="0"/>
        </a:p>
      </dgm:t>
    </dgm:pt>
    <dgm:pt modelId="{2FC75195-FBA1-43DE-85DD-40B4B3A2F1F3}" type="parTrans" cxnId="{F226B1C2-5D99-403A-8240-EAD6BD4D8534}">
      <dgm:prSet/>
      <dgm:spPr/>
      <dgm:t>
        <a:bodyPr/>
        <a:lstStyle/>
        <a:p>
          <a:endParaRPr lang="en-US"/>
        </a:p>
      </dgm:t>
    </dgm:pt>
    <dgm:pt modelId="{EF449C32-A7AE-4099-9E9B-9E2F736A89CE}" type="sibTrans" cxnId="{F226B1C2-5D99-403A-8240-EAD6BD4D8534}">
      <dgm:prSet phldrT="02" phldr="0"/>
      <dgm:spPr/>
      <dgm:t>
        <a:bodyPr/>
        <a:lstStyle/>
        <a:p>
          <a:r>
            <a:rPr lang="en-US"/>
            <a:t>02</a:t>
          </a:r>
        </a:p>
      </dgm:t>
    </dgm:pt>
    <dgm:pt modelId="{9EF41CC5-EF3B-4A6D-8229-3F1333EADFB3}">
      <dgm:prSet/>
      <dgm:spPr/>
      <dgm:t>
        <a:bodyPr/>
        <a:lstStyle/>
        <a:p>
          <a:pPr>
            <a:defRPr cap="all"/>
          </a:pPr>
          <a:r>
            <a:rPr lang="en-US" dirty="0"/>
            <a:t>Carefully write out resume so it is professional</a:t>
          </a:r>
        </a:p>
      </dgm:t>
    </dgm:pt>
    <dgm:pt modelId="{DAEF1C7D-B0C5-46FA-BED3-8A54E918D3E0}" type="parTrans" cxnId="{E476EEBC-7C9F-4E07-BD58-1044B9769B64}">
      <dgm:prSet/>
      <dgm:spPr/>
      <dgm:t>
        <a:bodyPr/>
        <a:lstStyle/>
        <a:p>
          <a:endParaRPr lang="en-US"/>
        </a:p>
      </dgm:t>
    </dgm:pt>
    <dgm:pt modelId="{98E6DD7C-B953-4119-9F64-9914E467ECBF}" type="sibTrans" cxnId="{E476EEBC-7C9F-4E07-BD58-1044B9769B64}">
      <dgm:prSet phldrT="03" phldr="0"/>
      <dgm:spPr/>
      <dgm:t>
        <a:bodyPr/>
        <a:lstStyle/>
        <a:p>
          <a:r>
            <a:rPr lang="en-US"/>
            <a:t>03</a:t>
          </a:r>
        </a:p>
      </dgm:t>
    </dgm:pt>
    <dgm:pt modelId="{579698BD-D232-4926-8D7B-29A69B90858B}" type="pres">
      <dgm:prSet presAssocID="{8AA20905-3954-474B-A606-562BCA026DC1}" presName="Name0" presStyleCnt="0">
        <dgm:presLayoutVars>
          <dgm:animLvl val="lvl"/>
          <dgm:resizeHandles val="exact"/>
        </dgm:presLayoutVars>
      </dgm:prSet>
      <dgm:spPr/>
    </dgm:pt>
    <dgm:pt modelId="{3DD5B223-886E-4FC7-BDA1-ECA869A474EC}" type="pres">
      <dgm:prSet presAssocID="{DC13AB6D-DEA2-4CBB-AC69-1EF1A6AD1512}" presName="compositeNode" presStyleCnt="0">
        <dgm:presLayoutVars>
          <dgm:bulletEnabled val="1"/>
        </dgm:presLayoutVars>
      </dgm:prSet>
      <dgm:spPr/>
    </dgm:pt>
    <dgm:pt modelId="{DA3A6BD4-857F-4C66-97FA-B1E1C180A950}" type="pres">
      <dgm:prSet presAssocID="{DC13AB6D-DEA2-4CBB-AC69-1EF1A6AD1512}" presName="bgRect" presStyleLbl="alignNode1" presStyleIdx="0" presStyleCnt="3"/>
      <dgm:spPr/>
    </dgm:pt>
    <dgm:pt modelId="{BBA91679-4684-4A04-8AEB-03038C78A75C}" type="pres">
      <dgm:prSet presAssocID="{9C64CC83-643C-4E12-8F97-BC19DC031190}" presName="sibTransNodeRect" presStyleLbl="alignNode1" presStyleIdx="0" presStyleCnt="3">
        <dgm:presLayoutVars>
          <dgm:chMax val="0"/>
          <dgm:bulletEnabled val="1"/>
        </dgm:presLayoutVars>
      </dgm:prSet>
      <dgm:spPr/>
    </dgm:pt>
    <dgm:pt modelId="{5F398AEE-BC0F-4F30-99FA-92D67A176C2D}" type="pres">
      <dgm:prSet presAssocID="{DC13AB6D-DEA2-4CBB-AC69-1EF1A6AD1512}" presName="nodeRect" presStyleLbl="alignNode1" presStyleIdx="0" presStyleCnt="3">
        <dgm:presLayoutVars>
          <dgm:bulletEnabled val="1"/>
        </dgm:presLayoutVars>
      </dgm:prSet>
      <dgm:spPr/>
    </dgm:pt>
    <dgm:pt modelId="{3C27A223-AC17-40BD-B7C5-0447661C2934}" type="pres">
      <dgm:prSet presAssocID="{9C64CC83-643C-4E12-8F97-BC19DC031190}" presName="sibTrans" presStyleCnt="0"/>
      <dgm:spPr/>
    </dgm:pt>
    <dgm:pt modelId="{0864151C-845B-4A50-9755-7EE613694D81}" type="pres">
      <dgm:prSet presAssocID="{53742231-981F-480A-940F-203EC2F7423F}" presName="compositeNode" presStyleCnt="0">
        <dgm:presLayoutVars>
          <dgm:bulletEnabled val="1"/>
        </dgm:presLayoutVars>
      </dgm:prSet>
      <dgm:spPr/>
    </dgm:pt>
    <dgm:pt modelId="{00AE7F27-0E5D-4AFB-ACD6-B5A19E79EA42}" type="pres">
      <dgm:prSet presAssocID="{53742231-981F-480A-940F-203EC2F7423F}" presName="bgRect" presStyleLbl="alignNode1" presStyleIdx="1" presStyleCnt="3"/>
      <dgm:spPr/>
    </dgm:pt>
    <dgm:pt modelId="{975C752B-C37A-4BA6-A3AE-2202A141404A}" type="pres">
      <dgm:prSet presAssocID="{EF449C32-A7AE-4099-9E9B-9E2F736A89CE}" presName="sibTransNodeRect" presStyleLbl="alignNode1" presStyleIdx="1" presStyleCnt="3">
        <dgm:presLayoutVars>
          <dgm:chMax val="0"/>
          <dgm:bulletEnabled val="1"/>
        </dgm:presLayoutVars>
      </dgm:prSet>
      <dgm:spPr/>
    </dgm:pt>
    <dgm:pt modelId="{C5BDCA19-B754-421E-A6CC-628F80FC74CB}" type="pres">
      <dgm:prSet presAssocID="{53742231-981F-480A-940F-203EC2F7423F}" presName="nodeRect" presStyleLbl="alignNode1" presStyleIdx="1" presStyleCnt="3">
        <dgm:presLayoutVars>
          <dgm:bulletEnabled val="1"/>
        </dgm:presLayoutVars>
      </dgm:prSet>
      <dgm:spPr/>
    </dgm:pt>
    <dgm:pt modelId="{3E36C1DA-E751-469B-91D5-B7ADF3790DAB}" type="pres">
      <dgm:prSet presAssocID="{EF449C32-A7AE-4099-9E9B-9E2F736A89CE}" presName="sibTrans" presStyleCnt="0"/>
      <dgm:spPr/>
    </dgm:pt>
    <dgm:pt modelId="{19974A3A-09A4-40DE-BB0F-D9AED1ACB06E}" type="pres">
      <dgm:prSet presAssocID="{9EF41CC5-EF3B-4A6D-8229-3F1333EADFB3}" presName="compositeNode" presStyleCnt="0">
        <dgm:presLayoutVars>
          <dgm:bulletEnabled val="1"/>
        </dgm:presLayoutVars>
      </dgm:prSet>
      <dgm:spPr/>
    </dgm:pt>
    <dgm:pt modelId="{CAD62F17-E99D-4FEF-B376-961CA4CB20EB}" type="pres">
      <dgm:prSet presAssocID="{9EF41CC5-EF3B-4A6D-8229-3F1333EADFB3}" presName="bgRect" presStyleLbl="alignNode1" presStyleIdx="2" presStyleCnt="3"/>
      <dgm:spPr/>
    </dgm:pt>
    <dgm:pt modelId="{E20811D6-E5D4-4C9E-AABF-9E0E1902CA2C}" type="pres">
      <dgm:prSet presAssocID="{98E6DD7C-B953-4119-9F64-9914E467ECBF}" presName="sibTransNodeRect" presStyleLbl="alignNode1" presStyleIdx="2" presStyleCnt="3">
        <dgm:presLayoutVars>
          <dgm:chMax val="0"/>
          <dgm:bulletEnabled val="1"/>
        </dgm:presLayoutVars>
      </dgm:prSet>
      <dgm:spPr/>
    </dgm:pt>
    <dgm:pt modelId="{67D48337-9200-42EF-A956-8FC92E9B78D2}" type="pres">
      <dgm:prSet presAssocID="{9EF41CC5-EF3B-4A6D-8229-3F1333EADFB3}" presName="nodeRect" presStyleLbl="alignNode1" presStyleIdx="2" presStyleCnt="3">
        <dgm:presLayoutVars>
          <dgm:bulletEnabled val="1"/>
        </dgm:presLayoutVars>
      </dgm:prSet>
      <dgm:spPr/>
    </dgm:pt>
  </dgm:ptLst>
  <dgm:cxnLst>
    <dgm:cxn modelId="{43B61840-F115-4174-96B9-DA0C0E83489E}" type="presOf" srcId="{9EF41CC5-EF3B-4A6D-8229-3F1333EADFB3}" destId="{CAD62F17-E99D-4FEF-B376-961CA4CB20EB}" srcOrd="0" destOrd="0" presId="urn:microsoft.com/office/officeart/2016/7/layout/LinearBlockProcessNumbered"/>
    <dgm:cxn modelId="{0439566F-A180-439C-8FAE-14E400EF2DCF}" type="presOf" srcId="{8AA20905-3954-474B-A606-562BCA026DC1}" destId="{579698BD-D232-4926-8D7B-29A69B90858B}" srcOrd="0" destOrd="0" presId="urn:microsoft.com/office/officeart/2016/7/layout/LinearBlockProcessNumbered"/>
    <dgm:cxn modelId="{29280853-1A86-48A7-BA30-A3847B3BBF6D}" type="presOf" srcId="{98E6DD7C-B953-4119-9F64-9914E467ECBF}" destId="{E20811D6-E5D4-4C9E-AABF-9E0E1902CA2C}" srcOrd="0" destOrd="0" presId="urn:microsoft.com/office/officeart/2016/7/layout/LinearBlockProcessNumbered"/>
    <dgm:cxn modelId="{F6B1598F-1951-460F-BB68-54B32A798437}" type="presOf" srcId="{DC13AB6D-DEA2-4CBB-AC69-1EF1A6AD1512}" destId="{5F398AEE-BC0F-4F30-99FA-92D67A176C2D}" srcOrd="1" destOrd="0" presId="urn:microsoft.com/office/officeart/2016/7/layout/LinearBlockProcessNumbered"/>
    <dgm:cxn modelId="{4B888393-351D-4489-90C9-5A68061AB236}" srcId="{8AA20905-3954-474B-A606-562BCA026DC1}" destId="{DC13AB6D-DEA2-4CBB-AC69-1EF1A6AD1512}" srcOrd="0" destOrd="0" parTransId="{2C752582-D9FF-4E04-A92F-827DB4BB5C48}" sibTransId="{9C64CC83-643C-4E12-8F97-BC19DC031190}"/>
    <dgm:cxn modelId="{BA068B95-2DA2-453B-8162-90B6AB26C20F}" type="presOf" srcId="{DC13AB6D-DEA2-4CBB-AC69-1EF1A6AD1512}" destId="{DA3A6BD4-857F-4C66-97FA-B1E1C180A950}" srcOrd="0" destOrd="0" presId="urn:microsoft.com/office/officeart/2016/7/layout/LinearBlockProcessNumbered"/>
    <dgm:cxn modelId="{07D44DA2-D4CF-4582-A029-20843D5E0F23}" type="presOf" srcId="{53742231-981F-480A-940F-203EC2F7423F}" destId="{C5BDCA19-B754-421E-A6CC-628F80FC74CB}" srcOrd="1" destOrd="0" presId="urn:microsoft.com/office/officeart/2016/7/layout/LinearBlockProcessNumbered"/>
    <dgm:cxn modelId="{E476EEBC-7C9F-4E07-BD58-1044B9769B64}" srcId="{8AA20905-3954-474B-A606-562BCA026DC1}" destId="{9EF41CC5-EF3B-4A6D-8229-3F1333EADFB3}" srcOrd="2" destOrd="0" parTransId="{DAEF1C7D-B0C5-46FA-BED3-8A54E918D3E0}" sibTransId="{98E6DD7C-B953-4119-9F64-9914E467ECBF}"/>
    <dgm:cxn modelId="{FDD130C2-CD74-4EFB-A226-A939177EE674}" type="presOf" srcId="{53742231-981F-480A-940F-203EC2F7423F}" destId="{00AE7F27-0E5D-4AFB-ACD6-B5A19E79EA42}" srcOrd="0" destOrd="0" presId="urn:microsoft.com/office/officeart/2016/7/layout/LinearBlockProcessNumbered"/>
    <dgm:cxn modelId="{F226B1C2-5D99-403A-8240-EAD6BD4D8534}" srcId="{8AA20905-3954-474B-A606-562BCA026DC1}" destId="{53742231-981F-480A-940F-203EC2F7423F}" srcOrd="1" destOrd="0" parTransId="{2FC75195-FBA1-43DE-85DD-40B4B3A2F1F3}" sibTransId="{EF449C32-A7AE-4099-9E9B-9E2F736A89CE}"/>
    <dgm:cxn modelId="{714928C7-F07E-48C4-BE9E-4842896AB09C}" type="presOf" srcId="{9C64CC83-643C-4E12-8F97-BC19DC031190}" destId="{BBA91679-4684-4A04-8AEB-03038C78A75C}" srcOrd="0" destOrd="0" presId="urn:microsoft.com/office/officeart/2016/7/layout/LinearBlockProcessNumbered"/>
    <dgm:cxn modelId="{7D7B6CF4-1A1D-4E61-B5FE-C95185EF2648}" type="presOf" srcId="{9EF41CC5-EF3B-4A6D-8229-3F1333EADFB3}" destId="{67D48337-9200-42EF-A956-8FC92E9B78D2}" srcOrd="1" destOrd="0" presId="urn:microsoft.com/office/officeart/2016/7/layout/LinearBlockProcessNumbered"/>
    <dgm:cxn modelId="{B9FDDAF6-ABE3-43D5-A54F-4A0002D3FD47}" type="presOf" srcId="{EF449C32-A7AE-4099-9E9B-9E2F736A89CE}" destId="{975C752B-C37A-4BA6-A3AE-2202A141404A}" srcOrd="0" destOrd="0" presId="urn:microsoft.com/office/officeart/2016/7/layout/LinearBlockProcessNumbered"/>
    <dgm:cxn modelId="{6A5BED3A-71F8-4A71-9E51-1F50D58497B5}" type="presParOf" srcId="{579698BD-D232-4926-8D7B-29A69B90858B}" destId="{3DD5B223-886E-4FC7-BDA1-ECA869A474EC}" srcOrd="0" destOrd="0" presId="urn:microsoft.com/office/officeart/2016/7/layout/LinearBlockProcessNumbered"/>
    <dgm:cxn modelId="{50ED9B3F-B939-4662-8866-7D833C2E0794}" type="presParOf" srcId="{3DD5B223-886E-4FC7-BDA1-ECA869A474EC}" destId="{DA3A6BD4-857F-4C66-97FA-B1E1C180A950}" srcOrd="0" destOrd="0" presId="urn:microsoft.com/office/officeart/2016/7/layout/LinearBlockProcessNumbered"/>
    <dgm:cxn modelId="{0D013F25-1B82-4F7B-AEF4-E93C2E95B0C3}" type="presParOf" srcId="{3DD5B223-886E-4FC7-BDA1-ECA869A474EC}" destId="{BBA91679-4684-4A04-8AEB-03038C78A75C}" srcOrd="1" destOrd="0" presId="urn:microsoft.com/office/officeart/2016/7/layout/LinearBlockProcessNumbered"/>
    <dgm:cxn modelId="{1E713196-E09A-42B0-BC2D-5294D0D9C36F}" type="presParOf" srcId="{3DD5B223-886E-4FC7-BDA1-ECA869A474EC}" destId="{5F398AEE-BC0F-4F30-99FA-92D67A176C2D}" srcOrd="2" destOrd="0" presId="urn:microsoft.com/office/officeart/2016/7/layout/LinearBlockProcessNumbered"/>
    <dgm:cxn modelId="{F8935481-B234-48A2-8E9B-6F423817537E}" type="presParOf" srcId="{579698BD-D232-4926-8D7B-29A69B90858B}" destId="{3C27A223-AC17-40BD-B7C5-0447661C2934}" srcOrd="1" destOrd="0" presId="urn:microsoft.com/office/officeart/2016/7/layout/LinearBlockProcessNumbered"/>
    <dgm:cxn modelId="{2A71550B-14EE-4B95-A40C-E132F64E84DB}" type="presParOf" srcId="{579698BD-D232-4926-8D7B-29A69B90858B}" destId="{0864151C-845B-4A50-9755-7EE613694D81}" srcOrd="2" destOrd="0" presId="urn:microsoft.com/office/officeart/2016/7/layout/LinearBlockProcessNumbered"/>
    <dgm:cxn modelId="{819F34FD-11F2-459D-B90D-FA1539737ADA}" type="presParOf" srcId="{0864151C-845B-4A50-9755-7EE613694D81}" destId="{00AE7F27-0E5D-4AFB-ACD6-B5A19E79EA42}" srcOrd="0" destOrd="0" presId="urn:microsoft.com/office/officeart/2016/7/layout/LinearBlockProcessNumbered"/>
    <dgm:cxn modelId="{FAA4A22E-63A9-40D7-AF37-15573F3C350A}" type="presParOf" srcId="{0864151C-845B-4A50-9755-7EE613694D81}" destId="{975C752B-C37A-4BA6-A3AE-2202A141404A}" srcOrd="1" destOrd="0" presId="urn:microsoft.com/office/officeart/2016/7/layout/LinearBlockProcessNumbered"/>
    <dgm:cxn modelId="{ABA4B620-C848-4944-B91E-2E492EED893C}" type="presParOf" srcId="{0864151C-845B-4A50-9755-7EE613694D81}" destId="{C5BDCA19-B754-421E-A6CC-628F80FC74CB}" srcOrd="2" destOrd="0" presId="urn:microsoft.com/office/officeart/2016/7/layout/LinearBlockProcessNumbered"/>
    <dgm:cxn modelId="{981D06A1-F8EB-4C14-9C2A-EA505D9C81FA}" type="presParOf" srcId="{579698BD-D232-4926-8D7B-29A69B90858B}" destId="{3E36C1DA-E751-469B-91D5-B7ADF3790DAB}" srcOrd="3" destOrd="0" presId="urn:microsoft.com/office/officeart/2016/7/layout/LinearBlockProcessNumbered"/>
    <dgm:cxn modelId="{D7BB022A-2504-497B-9672-D97F4CB95B15}" type="presParOf" srcId="{579698BD-D232-4926-8D7B-29A69B90858B}" destId="{19974A3A-09A4-40DE-BB0F-D9AED1ACB06E}" srcOrd="4" destOrd="0" presId="urn:microsoft.com/office/officeart/2016/7/layout/LinearBlockProcessNumbered"/>
    <dgm:cxn modelId="{A085F843-0169-43CB-B042-74EAB6E1674B}" type="presParOf" srcId="{19974A3A-09A4-40DE-BB0F-D9AED1ACB06E}" destId="{CAD62F17-E99D-4FEF-B376-961CA4CB20EB}" srcOrd="0" destOrd="0" presId="urn:microsoft.com/office/officeart/2016/7/layout/LinearBlockProcessNumbered"/>
    <dgm:cxn modelId="{A179DBCD-25F3-44B6-BAA7-26EBC7B29448}" type="presParOf" srcId="{19974A3A-09A4-40DE-BB0F-D9AED1ACB06E}" destId="{E20811D6-E5D4-4C9E-AABF-9E0E1902CA2C}" srcOrd="1" destOrd="0" presId="urn:microsoft.com/office/officeart/2016/7/layout/LinearBlockProcessNumbered"/>
    <dgm:cxn modelId="{7429BDE6-E17F-4E08-960D-D62B256C81F6}" type="presParOf" srcId="{19974A3A-09A4-40DE-BB0F-D9AED1ACB06E}" destId="{67D48337-9200-42EF-A956-8FC92E9B78D2}" srcOrd="2" destOrd="0" presId="urn:microsoft.com/office/officeart/2016/7/layout/LinearBlock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3A6BD4-857F-4C66-97FA-B1E1C180A950}">
      <dsp:nvSpPr>
        <dsp:cNvPr id="0" name=""/>
        <dsp:cNvSpPr/>
      </dsp:nvSpPr>
      <dsp:spPr>
        <a:xfrm>
          <a:off x="808" y="0"/>
          <a:ext cx="3275967" cy="3714750"/>
        </a:xfrm>
        <a:prstGeom prst="rect">
          <a:avLst/>
        </a:prstGeom>
        <a:solidFill>
          <a:schemeClr val="accent2">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593" tIns="0" rIns="323593" bIns="330200" numCol="1" spcCol="1270" anchor="t" anchorCtr="0">
          <a:noAutofit/>
        </a:bodyPr>
        <a:lstStyle/>
        <a:p>
          <a:pPr marL="0" lvl="0" indent="0" algn="l" defTabSz="1155700">
            <a:lnSpc>
              <a:spcPct val="90000"/>
            </a:lnSpc>
            <a:spcBef>
              <a:spcPct val="0"/>
            </a:spcBef>
            <a:spcAft>
              <a:spcPct val="35000"/>
            </a:spcAft>
            <a:buNone/>
            <a:defRPr cap="all"/>
          </a:pPr>
          <a:r>
            <a:rPr lang="en-US" sz="2600" kern="1200" dirty="0"/>
            <a:t>What</a:t>
          </a:r>
          <a:r>
            <a:rPr lang="en-US" sz="2600" kern="1200" baseline="0" dirty="0"/>
            <a:t> are the different types of resumes?</a:t>
          </a:r>
          <a:endParaRPr lang="en-US" sz="2600" kern="1200" dirty="0"/>
        </a:p>
      </dsp:txBody>
      <dsp:txXfrm>
        <a:off x="808" y="1485900"/>
        <a:ext cx="3275967" cy="2228850"/>
      </dsp:txXfrm>
    </dsp:sp>
    <dsp:sp modelId="{BBA91679-4684-4A04-8AEB-03038C78A75C}">
      <dsp:nvSpPr>
        <dsp:cNvPr id="0" name=""/>
        <dsp:cNvSpPr/>
      </dsp:nvSpPr>
      <dsp:spPr>
        <a:xfrm>
          <a:off x="808" y="0"/>
          <a:ext cx="3275967" cy="1485900"/>
        </a:xfrm>
        <a:prstGeom prst="rect">
          <a:avLst/>
        </a:prstGeom>
        <a:noFill/>
        <a:ln w="15875"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23593" tIns="165100" rIns="323593" bIns="165100" numCol="1" spcCol="1270" anchor="ctr" anchorCtr="0">
          <a:noAutofit/>
        </a:bodyPr>
        <a:lstStyle/>
        <a:p>
          <a:pPr marL="0" lvl="0" indent="0" algn="l" defTabSz="2933700">
            <a:lnSpc>
              <a:spcPct val="90000"/>
            </a:lnSpc>
            <a:spcBef>
              <a:spcPct val="0"/>
            </a:spcBef>
            <a:spcAft>
              <a:spcPct val="35000"/>
            </a:spcAft>
            <a:buNone/>
          </a:pPr>
          <a:r>
            <a:rPr lang="en-US" sz="6600" kern="1200"/>
            <a:t>01</a:t>
          </a:r>
          <a:endParaRPr lang="en-US" sz="6600" kern="1200" dirty="0"/>
        </a:p>
      </dsp:txBody>
      <dsp:txXfrm>
        <a:off x="808" y="0"/>
        <a:ext cx="3275967" cy="1485900"/>
      </dsp:txXfrm>
    </dsp:sp>
    <dsp:sp modelId="{00AE7F27-0E5D-4AFB-ACD6-B5A19E79EA42}">
      <dsp:nvSpPr>
        <dsp:cNvPr id="0" name=""/>
        <dsp:cNvSpPr/>
      </dsp:nvSpPr>
      <dsp:spPr>
        <a:xfrm>
          <a:off x="3538853" y="0"/>
          <a:ext cx="3275967" cy="3714750"/>
        </a:xfrm>
        <a:prstGeom prst="rect">
          <a:avLst/>
        </a:prstGeom>
        <a:solidFill>
          <a:schemeClr val="accent3">
            <a:hueOff val="0"/>
            <a:satOff val="0"/>
            <a:lumOff val="0"/>
            <a:alphaOff val="0"/>
          </a:schemeClr>
        </a:solidFill>
        <a:ln w="1587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593" tIns="0" rIns="323593" bIns="330200" numCol="1" spcCol="1270" anchor="t" anchorCtr="0">
          <a:noAutofit/>
        </a:bodyPr>
        <a:lstStyle/>
        <a:p>
          <a:pPr marL="0" lvl="0" indent="0" algn="l" defTabSz="1155700">
            <a:lnSpc>
              <a:spcPct val="90000"/>
            </a:lnSpc>
            <a:spcBef>
              <a:spcPct val="0"/>
            </a:spcBef>
            <a:spcAft>
              <a:spcPct val="35000"/>
            </a:spcAft>
            <a:buNone/>
            <a:defRPr cap="all"/>
          </a:pPr>
          <a:r>
            <a:rPr lang="en-US" sz="2600" kern="1200" dirty="0"/>
            <a:t>Choose</a:t>
          </a:r>
          <a:r>
            <a:rPr lang="en-US" sz="2600" kern="1200" baseline="0" dirty="0"/>
            <a:t> the right font size or writing size</a:t>
          </a:r>
          <a:endParaRPr lang="en-US" sz="2600" kern="1200" dirty="0"/>
        </a:p>
      </dsp:txBody>
      <dsp:txXfrm>
        <a:off x="3538853" y="1485900"/>
        <a:ext cx="3275967" cy="2228850"/>
      </dsp:txXfrm>
    </dsp:sp>
    <dsp:sp modelId="{975C752B-C37A-4BA6-A3AE-2202A141404A}">
      <dsp:nvSpPr>
        <dsp:cNvPr id="0" name=""/>
        <dsp:cNvSpPr/>
      </dsp:nvSpPr>
      <dsp:spPr>
        <a:xfrm>
          <a:off x="3538853" y="0"/>
          <a:ext cx="3275967" cy="1485900"/>
        </a:xfrm>
        <a:prstGeom prst="rect">
          <a:avLst/>
        </a:prstGeom>
        <a:noFill/>
        <a:ln w="15875"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23593" tIns="165100" rIns="323593" bIns="165100" numCol="1" spcCol="1270" anchor="ctr" anchorCtr="0">
          <a:noAutofit/>
        </a:bodyPr>
        <a:lstStyle/>
        <a:p>
          <a:pPr marL="0" lvl="0" indent="0" algn="l" defTabSz="2933700">
            <a:lnSpc>
              <a:spcPct val="90000"/>
            </a:lnSpc>
            <a:spcBef>
              <a:spcPct val="0"/>
            </a:spcBef>
            <a:spcAft>
              <a:spcPct val="35000"/>
            </a:spcAft>
            <a:buNone/>
          </a:pPr>
          <a:r>
            <a:rPr lang="en-US" sz="6600" kern="1200"/>
            <a:t>02</a:t>
          </a:r>
        </a:p>
      </dsp:txBody>
      <dsp:txXfrm>
        <a:off x="3538853" y="0"/>
        <a:ext cx="3275967" cy="1485900"/>
      </dsp:txXfrm>
    </dsp:sp>
    <dsp:sp modelId="{CAD62F17-E99D-4FEF-B376-961CA4CB20EB}">
      <dsp:nvSpPr>
        <dsp:cNvPr id="0" name=""/>
        <dsp:cNvSpPr/>
      </dsp:nvSpPr>
      <dsp:spPr>
        <a:xfrm>
          <a:off x="7076898" y="0"/>
          <a:ext cx="3275967" cy="3714750"/>
        </a:xfrm>
        <a:prstGeom prst="rect">
          <a:avLst/>
        </a:prstGeom>
        <a:solidFill>
          <a:schemeClr val="accent4">
            <a:hueOff val="0"/>
            <a:satOff val="0"/>
            <a:lumOff val="0"/>
            <a:alphaOff val="0"/>
          </a:schemeClr>
        </a:solidFill>
        <a:ln w="15875"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593" tIns="0" rIns="323593" bIns="330200" numCol="1" spcCol="1270" anchor="t" anchorCtr="0">
          <a:noAutofit/>
        </a:bodyPr>
        <a:lstStyle/>
        <a:p>
          <a:pPr marL="0" lvl="0" indent="0" algn="l" defTabSz="1155700">
            <a:lnSpc>
              <a:spcPct val="90000"/>
            </a:lnSpc>
            <a:spcBef>
              <a:spcPct val="0"/>
            </a:spcBef>
            <a:spcAft>
              <a:spcPct val="35000"/>
            </a:spcAft>
            <a:buNone/>
            <a:defRPr cap="all"/>
          </a:pPr>
          <a:r>
            <a:rPr lang="en-US" sz="2600" kern="1200" dirty="0"/>
            <a:t>Carefully write out resume so it is professional</a:t>
          </a:r>
        </a:p>
      </dsp:txBody>
      <dsp:txXfrm>
        <a:off x="7076898" y="1485900"/>
        <a:ext cx="3275967" cy="2228850"/>
      </dsp:txXfrm>
    </dsp:sp>
    <dsp:sp modelId="{E20811D6-E5D4-4C9E-AABF-9E0E1902CA2C}">
      <dsp:nvSpPr>
        <dsp:cNvPr id="0" name=""/>
        <dsp:cNvSpPr/>
      </dsp:nvSpPr>
      <dsp:spPr>
        <a:xfrm>
          <a:off x="7076898" y="0"/>
          <a:ext cx="3275967" cy="1485900"/>
        </a:xfrm>
        <a:prstGeom prst="rect">
          <a:avLst/>
        </a:prstGeom>
        <a:noFill/>
        <a:ln w="15875"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23593" tIns="165100" rIns="323593" bIns="165100" numCol="1" spcCol="1270" anchor="ctr" anchorCtr="0">
          <a:noAutofit/>
        </a:bodyPr>
        <a:lstStyle/>
        <a:p>
          <a:pPr marL="0" lvl="0" indent="0" algn="l" defTabSz="2933700">
            <a:lnSpc>
              <a:spcPct val="90000"/>
            </a:lnSpc>
            <a:spcBef>
              <a:spcPct val="0"/>
            </a:spcBef>
            <a:spcAft>
              <a:spcPct val="35000"/>
            </a:spcAft>
            <a:buNone/>
          </a:pPr>
          <a:r>
            <a:rPr lang="en-US" sz="6600" kern="1200"/>
            <a:t>03</a:t>
          </a:r>
        </a:p>
      </dsp:txBody>
      <dsp:txXfrm>
        <a:off x="7076898" y="0"/>
        <a:ext cx="3275967" cy="1485900"/>
      </dsp:txXfrm>
    </dsp:sp>
  </dsp:spTree>
</dsp:drawing>
</file>

<file path=ppt/diagrams/layout1.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77348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D38747-4367-4BD2-8D51-C97E202738E2}" type="datetime1">
              <a:rPr lang="en-US" smtClean="0"/>
              <a:t>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852525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a:extLst>
              <a:ext uri="{FF2B5EF4-FFF2-40B4-BE49-F238E27FC236}">
                <a16:creationId xmlns:a16="http://schemas.microsoft.com/office/drawing/2014/main"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247728"/>
            <a:ext cx="10353762" cy="543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F1B079-7EF0-44EE-B798-BCC497C9F3B2}" type="datetime1">
              <a:rPr lang="en-US" smtClean="0"/>
              <a:t>1/19/2021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146655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normAutofit/>
          </a:bodyPr>
          <a:lstStyle>
            <a:lvl1pPr>
              <a:defRPr sz="40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FF70A8-1D13-4657-95F0-A9EA54967B8D}" type="datetime1">
              <a:rPr lang="en-US" smtClean="0"/>
              <a:t>1/19/2021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812055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EB90AC-71BD-4C7F-8ACA-7B3F18292E63}" type="datetime1">
              <a:rPr lang="en-US" smtClean="0"/>
              <a:t>1/19/2021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
        <p:nvSpPr>
          <p:cNvPr id="11" name="TextBox 10">
            <a:extLst>
              <a:ext uri="{FF2B5EF4-FFF2-40B4-BE49-F238E27FC236}">
                <a16:creationId xmlns:a16="http://schemas.microsoft.com/office/drawing/2014/main" id="{223F0D53-0705-41B7-8554-09D21E7807F9}"/>
              </a:ext>
            </a:extLst>
          </p:cNvPr>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a:extLst>
              <a:ext uri="{FF2B5EF4-FFF2-40B4-BE49-F238E27FC236}">
                <a16:creationId xmlns:a16="http://schemas.microsoft.com/office/drawing/2014/main" id="{C7F647CD-0F1A-4BB3-89E0-A74F1E1B098D}"/>
              </a:ext>
            </a:extLst>
          </p:cNvPr>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4805943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6EFC2C-8905-46F0-B443-CE905B76BA01}" type="datetime1">
              <a:rPr lang="en-US" smtClean="0"/>
              <a:t>1/19/2021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588362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49"/>
            <a:ext cx="3300984" cy="764783"/>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768110"/>
            <a:ext cx="3300984" cy="302308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9079DC3-C9B5-499E-9140-0DC28B7074E2}" type="datetime1">
              <a:rPr lang="en-US" smtClean="0"/>
              <a:t>1/19/2021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874069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a:extLst>
              <a:ext uri="{FF2B5EF4-FFF2-40B4-BE49-F238E27FC236}">
                <a16:creationId xmlns:a16="http://schemas.microsoft.com/office/drawing/2014/main"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a:extLst>
              <a:ext uri="{FF2B5EF4-FFF2-40B4-BE49-F238E27FC236}">
                <a16:creationId xmlns:a16="http://schemas.microsoft.com/office/drawing/2014/main"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a:extLst>
              <a:ext uri="{FF2B5EF4-FFF2-40B4-BE49-F238E27FC236}">
                <a16:creationId xmlns:a16="http://schemas.microsoft.com/office/drawing/2014/main"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572443"/>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0BB33EA-E472-4D22-9C03-A9C14AA21CED}" type="datetime1">
              <a:rPr lang="en-US" smtClean="0"/>
              <a:t>1/19/2021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623026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7E833E-1B6D-415F-AD29-75AE8C43BD0D}" type="datetime1">
              <a:rPr lang="en-US" smtClean="0"/>
              <a:t>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0941586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52596F-08A7-4B70-989A-F2B1CF31E66B}" type="datetime1">
              <a:rPr lang="en-US" smtClean="0"/>
              <a:t>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34527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C55A3C-5767-4844-A0A3-83778C2E5409}" type="datetime1">
              <a:rPr lang="en-US" smtClean="0"/>
              <a:t>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85865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763439"/>
            <a:ext cx="9590550" cy="133349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226486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126187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76450"/>
            <a:ext cx="4856841" cy="362267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0716" y="2076451"/>
            <a:ext cx="4856841" cy="3622672"/>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FCD27C-8599-43EF-BA1D-14DDC1946E06}" type="datetime1">
              <a:rPr lang="en-US" smtClean="0"/>
              <a:t>1/19/2021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75175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a:extLst>
              <a:ext uri="{FF2B5EF4-FFF2-40B4-BE49-F238E27FC236}">
                <a16:creationId xmlns:a16="http://schemas.microsoft.com/office/drawing/2014/main"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29200" cy="4099959"/>
          </a:xfrm>
          <a:prstGeom prst="rect">
            <a:avLst/>
          </a:prstGeom>
        </p:spPr>
      </p:pic>
      <p:pic>
        <p:nvPicPr>
          <p:cNvPr id="21" name="Picture 20" descr="Slate-V2-HD-compPhotoInset.png">
            <a:extLst>
              <a:ext uri="{FF2B5EF4-FFF2-40B4-BE49-F238E27FC236}">
                <a16:creationId xmlns:a16="http://schemas.microsoft.com/office/drawing/2014/main"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357" y="1734506"/>
            <a:ext cx="5029200" cy="4099959"/>
          </a:xfrm>
          <a:prstGeom prst="rect">
            <a:avLst/>
          </a:prstGeom>
        </p:spPr>
      </p:pic>
      <p:sp>
        <p:nvSpPr>
          <p:cNvPr id="2" name="Title 1"/>
          <p:cNvSpPr>
            <a:spLocks noGrp="1"/>
          </p:cNvSpPr>
          <p:nvPr>
            <p:ph type="title"/>
          </p:nvPr>
        </p:nvSpPr>
        <p:spPr>
          <a:xfrm>
            <a:off x="913795" y="609600"/>
            <a:ext cx="10353762" cy="97045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46013" y="1855153"/>
            <a:ext cx="4764764" cy="69249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6013" y="2702103"/>
            <a:ext cx="4764764"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3166" y="1855152"/>
            <a:ext cx="4779582" cy="692495"/>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3167" y="2702103"/>
            <a:ext cx="4779581"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9343D99-809A-49C0-96E5-4250D0B498EE}" type="datetime1">
              <a:rPr lang="en-US" smtClean="0"/>
              <a:t>1/19/2021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08887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43DE9B-B678-4EFB-BB7D-A4370204A0B0}" type="datetime1">
              <a:rPr lang="en-US" smtClean="0"/>
              <a:t>1/19/2021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64888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1/19/2021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65916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8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0800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673351"/>
            <a:ext cx="3706889" cy="301625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0277FD-7DE6-41D4-930D-AC99F5AFE54E}" type="datetime1">
              <a:rPr lang="en-US" smtClean="0"/>
              <a:t>1/19/2021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596479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a:extLst>
              <a:ext uri="{FF2B5EF4-FFF2-40B4-BE49-F238E27FC236}">
                <a16:creationId xmlns:a16="http://schemas.microsoft.com/office/drawing/2014/main"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763701"/>
            <a:ext cx="5707899" cy="1675559"/>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73698" y="2679699"/>
            <a:ext cx="4588094" cy="3135695"/>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1/19/2021</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26378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073ED0CC-082F-4160-86E5-0D6041F12778}" type="datetime1">
              <a:rPr lang="en-US" smtClean="0"/>
              <a:t>1/19/2021</a:t>
            </a:fld>
            <a:endParaRPr lang="en-US" dirty="0"/>
          </a:p>
        </p:txBody>
      </p:sp>
      <p:sp>
        <p:nvSpPr>
          <p:cNvPr id="5" name="Footer Placeholder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1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1069802776"/>
      </p:ext>
    </p:extLst>
  </p:cSld>
  <p:clrMap bg1="dk1" tx1="lt1" bg2="dk2" tx2="lt2" accent1="accent1" accent2="accent2" accent3="accent3" accent4="accent4" accent5="accent5" accent6="accent6" hlink="hlink" folHlink="folHlink"/>
  <p:sldLayoutIdLst>
    <p:sldLayoutId id="2147483713" r:id="rId1"/>
    <p:sldLayoutId id="2147483715" r:id="rId2"/>
    <p:sldLayoutId id="2147483716" r:id="rId3"/>
    <p:sldLayoutId id="2147483714" r:id="rId4"/>
    <p:sldLayoutId id="2147483710" r:id="rId5"/>
    <p:sldLayoutId id="2147483694" r:id="rId6"/>
    <p:sldLayoutId id="2147483695" r:id="rId7"/>
    <p:sldLayoutId id="2147483696" r:id="rId8"/>
    <p:sldLayoutId id="2147483697" r:id="rId9"/>
    <p:sldLayoutId id="2147483699" r:id="rId10"/>
    <p:sldLayoutId id="2147483693" r:id="rId11"/>
    <p:sldLayoutId id="2147483700" r:id="rId12"/>
    <p:sldLayoutId id="2147483701" r:id="rId13"/>
    <p:sldLayoutId id="2147483703" r:id="rId14"/>
    <p:sldLayoutId id="2147483704" r:id="rId15"/>
    <p:sldLayoutId id="2147483702" r:id="rId16"/>
    <p:sldLayoutId id="2147483698" r:id="rId17"/>
  </p:sldLayoutIdLst>
  <p:hf sldNum="0" hdr="0" ftr="0" dt="0"/>
  <p:txStyles>
    <p:titleStyle>
      <a:lvl1pPr algn="ctr" defTabSz="457200" rtl="0" eaLnBrk="1" latinLnBrk="0" hangingPunct="1">
        <a:lnSpc>
          <a:spcPct val="90000"/>
        </a:lnSpc>
        <a:spcBef>
          <a:spcPct val="0"/>
        </a:spcBef>
        <a:buNone/>
        <a:defRPr sz="4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5" name="Picture 4" descr="A picture containing cup, coffee, food, beverage&#10;&#10;Description automatically generated">
            <a:extLst>
              <a:ext uri="{FF2B5EF4-FFF2-40B4-BE49-F238E27FC236}">
                <a16:creationId xmlns:a16="http://schemas.microsoft.com/office/drawing/2014/main" id="{91BC5572-FC33-4C1C-8DEE-C2CF75A75641}"/>
              </a:ext>
            </a:extLst>
          </p:cNvPr>
          <p:cNvPicPr>
            <a:picLocks noChangeAspect="1"/>
          </p:cNvPicPr>
          <p:nvPr/>
        </p:nvPicPr>
        <p:blipFill rotWithShape="1">
          <a:blip r:embed="rId3">
            <a:alphaModFix amt="35000"/>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0D1F047C-C727-42A7-85C5-68C5AA1B1A93}"/>
              </a:ext>
            </a:extLst>
          </p:cNvPr>
          <p:cNvSpPr>
            <a:spLocks noGrp="1"/>
          </p:cNvSpPr>
          <p:nvPr>
            <p:ph type="ctrTitle"/>
          </p:nvPr>
        </p:nvSpPr>
        <p:spPr>
          <a:xfrm>
            <a:off x="1370693" y="1087120"/>
            <a:ext cx="9440034" cy="2648381"/>
          </a:xfrm>
        </p:spPr>
        <p:txBody>
          <a:bodyPr>
            <a:normAutofit/>
          </a:bodyPr>
          <a:lstStyle/>
          <a:p>
            <a:r>
              <a:rPr lang="en-US" sz="7200" dirty="0"/>
              <a:t>Resume Creation Day 1</a:t>
            </a:r>
          </a:p>
        </p:txBody>
      </p:sp>
      <p:sp>
        <p:nvSpPr>
          <p:cNvPr id="3" name="Subtitle 2">
            <a:extLst>
              <a:ext uri="{FF2B5EF4-FFF2-40B4-BE49-F238E27FC236}">
                <a16:creationId xmlns:a16="http://schemas.microsoft.com/office/drawing/2014/main" id="{DB93FB3F-A8D4-46D3-A1C6-C79C64563729}"/>
              </a:ext>
            </a:extLst>
          </p:cNvPr>
          <p:cNvSpPr>
            <a:spLocks noGrp="1"/>
          </p:cNvSpPr>
          <p:nvPr>
            <p:ph type="subTitle" idx="1"/>
          </p:nvPr>
        </p:nvSpPr>
        <p:spPr>
          <a:xfrm>
            <a:off x="1370693" y="3910649"/>
            <a:ext cx="9440034" cy="1397951"/>
          </a:xfrm>
        </p:spPr>
        <p:txBody>
          <a:bodyPr>
            <a:normAutofit/>
          </a:bodyPr>
          <a:lstStyle/>
          <a:p>
            <a:r>
              <a:rPr lang="en-US" sz="2800" dirty="0"/>
              <a:t>Personal Wellness</a:t>
            </a:r>
          </a:p>
        </p:txBody>
      </p:sp>
    </p:spTree>
    <p:extLst>
      <p:ext uri="{BB962C8B-B14F-4D97-AF65-F5344CB8AC3E}">
        <p14:creationId xmlns:p14="http://schemas.microsoft.com/office/powerpoint/2010/main" val="6337383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A748D-BEEC-43A4-BFF3-B31C0275A5D9}"/>
              </a:ext>
            </a:extLst>
          </p:cNvPr>
          <p:cNvSpPr>
            <a:spLocks noGrp="1"/>
          </p:cNvSpPr>
          <p:nvPr>
            <p:ph type="title"/>
          </p:nvPr>
        </p:nvSpPr>
        <p:spPr>
          <a:xfrm>
            <a:off x="913795" y="609600"/>
            <a:ext cx="10353762" cy="1257300"/>
          </a:xfrm>
        </p:spPr>
        <p:txBody>
          <a:bodyPr>
            <a:normAutofit/>
          </a:bodyPr>
          <a:lstStyle/>
          <a:p>
            <a:endParaRPr lang="en-US" dirty="0"/>
          </a:p>
        </p:txBody>
      </p:sp>
      <p:graphicFrame>
        <p:nvGraphicFramePr>
          <p:cNvPr id="4" name="Content Placeholder 2">
            <a:extLst>
              <a:ext uri="{FF2B5EF4-FFF2-40B4-BE49-F238E27FC236}">
                <a16:creationId xmlns:a16="http://schemas.microsoft.com/office/drawing/2014/main" id="{AED04DAF-1E3F-4397-8834-E64118E9B2CD}"/>
              </a:ext>
            </a:extLst>
          </p:cNvPr>
          <p:cNvGraphicFramePr>
            <a:graphicFrameLocks noGrp="1"/>
          </p:cNvGraphicFramePr>
          <p:nvPr>
            <p:ph idx="1"/>
            <p:extLst>
              <p:ext uri="{D42A27DB-BD31-4B8C-83A1-F6EECF244321}">
                <p14:modId xmlns:p14="http://schemas.microsoft.com/office/powerpoint/2010/main" val="2296482235"/>
              </p:ext>
            </p:extLst>
          </p:nvPr>
        </p:nvGraphicFramePr>
        <p:xfrm>
          <a:off x="914400" y="2076450"/>
          <a:ext cx="10353675" cy="3714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890897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A80C6-C474-418C-B24B-D9D06A0692D0}"/>
              </a:ext>
            </a:extLst>
          </p:cNvPr>
          <p:cNvSpPr>
            <a:spLocks noGrp="1"/>
          </p:cNvSpPr>
          <p:nvPr>
            <p:ph type="title"/>
          </p:nvPr>
        </p:nvSpPr>
        <p:spPr/>
        <p:txBody>
          <a:bodyPr/>
          <a:lstStyle/>
          <a:p>
            <a:r>
              <a:rPr lang="en-US" b="1" u="sng" dirty="0"/>
              <a:t>Different Resumes</a:t>
            </a:r>
          </a:p>
        </p:txBody>
      </p:sp>
      <p:sp>
        <p:nvSpPr>
          <p:cNvPr id="3" name="Content Placeholder 2">
            <a:extLst>
              <a:ext uri="{FF2B5EF4-FFF2-40B4-BE49-F238E27FC236}">
                <a16:creationId xmlns:a16="http://schemas.microsoft.com/office/drawing/2014/main" id="{AD2C989D-B76D-471E-92AA-8BC32FC05BAD}"/>
              </a:ext>
            </a:extLst>
          </p:cNvPr>
          <p:cNvSpPr>
            <a:spLocks noGrp="1"/>
          </p:cNvSpPr>
          <p:nvPr>
            <p:ph idx="1"/>
          </p:nvPr>
        </p:nvSpPr>
        <p:spPr/>
        <p:txBody>
          <a:bodyPr/>
          <a:lstStyle/>
          <a:p>
            <a:r>
              <a:rPr lang="en-US" dirty="0"/>
              <a:t>1. Chronological – Lists jobs and skills you have required from oldest to newest</a:t>
            </a:r>
          </a:p>
          <a:p>
            <a:r>
              <a:rPr lang="en-US" dirty="0"/>
              <a:t>2. Functional – Focuses on skills and experiences, often used by those who do not have lots of work experience.</a:t>
            </a:r>
          </a:p>
          <a:p>
            <a:r>
              <a:rPr lang="en-US" dirty="0"/>
              <a:t>3. Combination – Mixture of the first two above</a:t>
            </a:r>
          </a:p>
          <a:p>
            <a:r>
              <a:rPr lang="en-US" dirty="0"/>
              <a:t>4. Targeted – For the specific job you are hiring for.  This is where you would take your general resume and take all the key factors for the job you are applying for while leaving out the information that is not relevant.</a:t>
            </a:r>
          </a:p>
        </p:txBody>
      </p:sp>
    </p:spTree>
    <p:extLst>
      <p:ext uri="{BB962C8B-B14F-4D97-AF65-F5344CB8AC3E}">
        <p14:creationId xmlns:p14="http://schemas.microsoft.com/office/powerpoint/2010/main" val="39658637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6AED9-0FAA-4CA5-AB21-B5B01C6E9C14}"/>
              </a:ext>
            </a:extLst>
          </p:cNvPr>
          <p:cNvSpPr>
            <a:spLocks noGrp="1"/>
          </p:cNvSpPr>
          <p:nvPr>
            <p:ph type="title"/>
          </p:nvPr>
        </p:nvSpPr>
        <p:spPr/>
        <p:txBody>
          <a:bodyPr/>
          <a:lstStyle/>
          <a:p>
            <a:r>
              <a:rPr lang="en-US" dirty="0"/>
              <a:t>What You Need To Have</a:t>
            </a:r>
          </a:p>
        </p:txBody>
      </p:sp>
      <p:sp>
        <p:nvSpPr>
          <p:cNvPr id="3" name="Content Placeholder 2">
            <a:extLst>
              <a:ext uri="{FF2B5EF4-FFF2-40B4-BE49-F238E27FC236}">
                <a16:creationId xmlns:a16="http://schemas.microsoft.com/office/drawing/2014/main" id="{DEDAC9AD-3F56-491D-AC6A-F6831053DFA8}"/>
              </a:ext>
            </a:extLst>
          </p:cNvPr>
          <p:cNvSpPr>
            <a:spLocks noGrp="1"/>
          </p:cNvSpPr>
          <p:nvPr>
            <p:ph idx="1"/>
          </p:nvPr>
        </p:nvSpPr>
        <p:spPr>
          <a:xfrm>
            <a:off x="913795" y="1640114"/>
            <a:ext cx="10353762" cy="4151085"/>
          </a:xfrm>
        </p:spPr>
        <p:txBody>
          <a:bodyPr>
            <a:normAutofit lnSpcReduction="10000"/>
          </a:bodyPr>
          <a:lstStyle/>
          <a:p>
            <a:r>
              <a:rPr lang="en-US" dirty="0"/>
              <a:t>Name</a:t>
            </a:r>
          </a:p>
          <a:p>
            <a:r>
              <a:rPr lang="en-US" dirty="0"/>
              <a:t>Date</a:t>
            </a:r>
          </a:p>
          <a:p>
            <a:r>
              <a:rPr lang="en-US" dirty="0"/>
              <a:t>City</a:t>
            </a:r>
          </a:p>
          <a:p>
            <a:r>
              <a:rPr lang="en-US" dirty="0"/>
              <a:t>Email or number (do not need to include this for this class due to personal reasons)</a:t>
            </a:r>
          </a:p>
          <a:p>
            <a:r>
              <a:rPr lang="en-US" dirty="0"/>
              <a:t>Education</a:t>
            </a:r>
          </a:p>
          <a:p>
            <a:r>
              <a:rPr lang="en-US" dirty="0"/>
              <a:t>Work Experience</a:t>
            </a:r>
          </a:p>
          <a:p>
            <a:r>
              <a:rPr lang="en-US" dirty="0"/>
              <a:t>Awards Won or Skills Acquired from School or Work</a:t>
            </a:r>
          </a:p>
          <a:p>
            <a:r>
              <a:rPr lang="en-US" dirty="0"/>
              <a:t>References</a:t>
            </a:r>
          </a:p>
        </p:txBody>
      </p:sp>
    </p:spTree>
    <p:extLst>
      <p:ext uri="{BB962C8B-B14F-4D97-AF65-F5344CB8AC3E}">
        <p14:creationId xmlns:p14="http://schemas.microsoft.com/office/powerpoint/2010/main" val="7045517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50ECA-DB33-48A7-A504-3C1117E32E12}"/>
              </a:ext>
            </a:extLst>
          </p:cNvPr>
          <p:cNvSpPr>
            <a:spLocks noGrp="1"/>
          </p:cNvSpPr>
          <p:nvPr>
            <p:ph type="title"/>
          </p:nvPr>
        </p:nvSpPr>
        <p:spPr/>
        <p:txBody>
          <a:bodyPr/>
          <a:lstStyle/>
          <a:p>
            <a:r>
              <a:rPr lang="en-US" dirty="0"/>
              <a:t>Example (Handout From Yesterday)</a:t>
            </a:r>
          </a:p>
        </p:txBody>
      </p:sp>
      <p:sp>
        <p:nvSpPr>
          <p:cNvPr id="3" name="Content Placeholder 2">
            <a:extLst>
              <a:ext uri="{FF2B5EF4-FFF2-40B4-BE49-F238E27FC236}">
                <a16:creationId xmlns:a16="http://schemas.microsoft.com/office/drawing/2014/main" id="{A630C4A5-4287-4BB5-AF91-56AC1843AB65}"/>
              </a:ext>
            </a:extLst>
          </p:cNvPr>
          <p:cNvSpPr>
            <a:spLocks noGrp="1"/>
          </p:cNvSpPr>
          <p:nvPr>
            <p:ph idx="1"/>
          </p:nvPr>
        </p:nvSpPr>
        <p:spPr/>
        <p:txBody>
          <a:bodyPr/>
          <a:lstStyle/>
          <a:p>
            <a:r>
              <a:rPr lang="en-US" dirty="0"/>
              <a:t>Look at the differences between the resumes, there are many different ways you can write a resume…the idea is to be creative yet professional and this is where it becomes difficult.</a:t>
            </a:r>
          </a:p>
        </p:txBody>
      </p:sp>
    </p:spTree>
    <p:extLst>
      <p:ext uri="{BB962C8B-B14F-4D97-AF65-F5344CB8AC3E}">
        <p14:creationId xmlns:p14="http://schemas.microsoft.com/office/powerpoint/2010/main" val="42022363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82D8C-527F-4821-B8CE-B16A530E09C4}"/>
              </a:ext>
            </a:extLst>
          </p:cNvPr>
          <p:cNvSpPr>
            <a:spLocks noGrp="1"/>
          </p:cNvSpPr>
          <p:nvPr>
            <p:ph type="title"/>
          </p:nvPr>
        </p:nvSpPr>
        <p:spPr/>
        <p:txBody>
          <a:bodyPr/>
          <a:lstStyle/>
          <a:p>
            <a:r>
              <a:rPr lang="en-US" dirty="0"/>
              <a:t>Let Us Write A Handwritten Resume</a:t>
            </a:r>
          </a:p>
        </p:txBody>
      </p:sp>
      <p:sp>
        <p:nvSpPr>
          <p:cNvPr id="3" name="Content Placeholder 2">
            <a:extLst>
              <a:ext uri="{FF2B5EF4-FFF2-40B4-BE49-F238E27FC236}">
                <a16:creationId xmlns:a16="http://schemas.microsoft.com/office/drawing/2014/main" id="{1E4ECCD7-192F-4925-98BA-21CBB17C7648}"/>
              </a:ext>
            </a:extLst>
          </p:cNvPr>
          <p:cNvSpPr>
            <a:spLocks noGrp="1"/>
          </p:cNvSpPr>
          <p:nvPr>
            <p:ph idx="1"/>
          </p:nvPr>
        </p:nvSpPr>
        <p:spPr/>
        <p:txBody>
          <a:bodyPr/>
          <a:lstStyle/>
          <a:p>
            <a:r>
              <a:rPr lang="en-US" dirty="0"/>
              <a:t>Using the example sheet recreate this so you have your information on it</a:t>
            </a:r>
          </a:p>
          <a:p>
            <a:r>
              <a:rPr lang="en-US" dirty="0"/>
              <a:t>DO NOT INCLUDE PHONE OR EMAIL YET</a:t>
            </a:r>
          </a:p>
          <a:p>
            <a:r>
              <a:rPr lang="en-US" dirty="0"/>
              <a:t>Simple yet professional</a:t>
            </a:r>
          </a:p>
          <a:p>
            <a:r>
              <a:rPr lang="en-US" dirty="0"/>
              <a:t>Then sometime soon we will go to the computer lab or work with I-Pads and you can make it look awesome!</a:t>
            </a:r>
          </a:p>
        </p:txBody>
      </p:sp>
    </p:spTree>
    <p:extLst>
      <p:ext uri="{BB962C8B-B14F-4D97-AF65-F5344CB8AC3E}">
        <p14:creationId xmlns:p14="http://schemas.microsoft.com/office/powerpoint/2010/main" val="336937325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VTI">
  <a:themeElements>
    <a:clrScheme name="Coffee">
      <a:dk1>
        <a:sysClr val="windowText" lastClr="000000"/>
      </a:dk1>
      <a:lt1>
        <a:sysClr val="window" lastClr="FFFFFF"/>
      </a:lt1>
      <a:dk2>
        <a:srgbClr val="4E3B30"/>
      </a:dk2>
      <a:lt2>
        <a:srgbClr val="F4EEDC"/>
      </a:lt2>
      <a:accent1>
        <a:srgbClr val="CC830E"/>
      </a:accent1>
      <a:accent2>
        <a:srgbClr val="B54C2D"/>
      </a:accent2>
      <a:accent3>
        <a:srgbClr val="99570C"/>
      </a:accent3>
      <a:accent4>
        <a:srgbClr val="C17529"/>
      </a:accent4>
      <a:accent5>
        <a:srgbClr val="A19574"/>
      </a:accent5>
      <a:accent6>
        <a:srgbClr val="A49518"/>
      </a:accent6>
      <a:hlink>
        <a:srgbClr val="AD1F1F"/>
      </a:hlink>
      <a:folHlink>
        <a:srgbClr val="FFC42F"/>
      </a:folHlink>
    </a:clrScheme>
    <a:fontScheme name="Custom 4">
      <a:majorFont>
        <a:latin typeface="Goudy Old Style"/>
        <a:ea typeface=""/>
        <a:cs typeface=""/>
      </a:majorFont>
      <a:minorFont>
        <a:latin typeface="Goudy Old Style"/>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THREE.pptx" id="{E781C72B-3D65-4B8D-9071-33B66AF0EF30}" vid="{3A5A58F2-9BE1-435C-B12D-88FD9BF70179}"/>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F2076EA4EC2244A8B5D52536D1D3A5B" ma:contentTypeVersion="7" ma:contentTypeDescription="Create a new document." ma:contentTypeScope="" ma:versionID="264641aa8f264f020ff41bb1eac0e8da">
  <xsd:schema xmlns:xsd="http://www.w3.org/2001/XMLSchema" xmlns:xs="http://www.w3.org/2001/XMLSchema" xmlns:p="http://schemas.microsoft.com/office/2006/metadata/properties" xmlns:ns1="http://schemas.microsoft.com/sharepoint/v3" xmlns:ns2="9286e07b-db1b-4987-a2f5-4ca9ad1f9a57" targetNamespace="http://schemas.microsoft.com/office/2006/metadata/properties" ma:root="true" ma:fieldsID="3beab101a12587940f0b830b6f988822" ns1:_="" ns2:_="">
    <xsd:import namespace="http://schemas.microsoft.com/sharepoint/v3"/>
    <xsd:import namespace="9286e07b-db1b-4987-a2f5-4ca9ad1f9a57"/>
    <xsd:element name="properties">
      <xsd:complexType>
        <xsd:sequence>
          <xsd:element name="documentManagement">
            <xsd:complexType>
              <xsd:all>
                <xsd:element ref="ns1:PublishingStartDate" minOccurs="0"/>
                <xsd:element ref="ns1:PublishingExpirationDate" minOccurs="0"/>
                <xsd:element ref="ns2:Blog_x0020_Category"/>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 ma:hidden="true" ma:internalName="PublishingStartDate">
      <xsd:simpleType>
        <xsd:restriction base="dms:Unknown"/>
      </xsd:simpleType>
    </xsd:element>
    <xsd:element name="PublishingExpirationDate" ma:index="5"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286e07b-db1b-4987-a2f5-4ca9ad1f9a57" elementFormDefault="qualified">
    <xsd:import namespace="http://schemas.microsoft.com/office/2006/documentManagement/types"/>
    <xsd:import namespace="http://schemas.microsoft.com/office/infopath/2007/PartnerControls"/>
    <xsd:element name="Blog_x0020_Category" ma:index="6" ma:displayName="Blog Category" ma:list="{f968c3bf-8060-4b10-a572-f6dc9fa0bf2b}" ma:internalName="Blog_x0020_Category" ma:readOnly="false" ma:showField="Title" ma:web="9286e07b-db1b-4987-a2f5-4ca9ad1f9a57">
      <xsd:simpleType>
        <xsd:restriction base="dms:Lookup"/>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Blog_x0020_Category xmlns="9286e07b-db1b-4987-a2f5-4ca9ad1f9a57">47</Blog_x0020_Category>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4F3097DD-D72E-4196-8602-2DB061C71860}"/>
</file>

<file path=customXml/itemProps2.xml><?xml version="1.0" encoding="utf-8"?>
<ds:datastoreItem xmlns:ds="http://schemas.openxmlformats.org/officeDocument/2006/customXml" ds:itemID="{AAB6659F-512B-4F89-9C72-A1BC54FC4115}"/>
</file>

<file path=customXml/itemProps3.xml><?xml version="1.0" encoding="utf-8"?>
<ds:datastoreItem xmlns:ds="http://schemas.openxmlformats.org/officeDocument/2006/customXml" ds:itemID="{32C8B883-55EC-4374-9D32-9E3161565466}"/>
</file>

<file path=docProps/app.xml><?xml version="1.0" encoding="utf-8"?>
<Properties xmlns="http://schemas.openxmlformats.org/officeDocument/2006/extended-properties" xmlns:vt="http://schemas.openxmlformats.org/officeDocument/2006/docPropsVTypes">
  <TotalTime>66</TotalTime>
  <Words>259</Words>
  <Application>Microsoft Office PowerPoint</Application>
  <PresentationFormat>Widescreen</PresentationFormat>
  <Paragraphs>29</Paragraphs>
  <Slides>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Goudy Old Style</vt:lpstr>
      <vt:lpstr>Wingdings 2</vt:lpstr>
      <vt:lpstr>SlateVTI</vt:lpstr>
      <vt:lpstr>Resume Creation Day 1</vt:lpstr>
      <vt:lpstr>PowerPoint Presentation</vt:lpstr>
      <vt:lpstr>Different Resumes</vt:lpstr>
      <vt:lpstr>What You Need To Have</vt:lpstr>
      <vt:lpstr>Example (Handout From Yesterday)</vt:lpstr>
      <vt:lpstr>Let Us Write A Handwritten Resume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Cover letter and Resume Creation</dc:title>
  <dc:creator>Lister, Jared  (ASD-W)</dc:creator>
  <cp:lastModifiedBy>Lister, Jared  (ASD-W)</cp:lastModifiedBy>
  <cp:revision>5</cp:revision>
  <dcterms:created xsi:type="dcterms:W3CDTF">2021-01-18T19:43:26Z</dcterms:created>
  <dcterms:modified xsi:type="dcterms:W3CDTF">2021-01-19T17:01:02Z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0x0101009F2076EA4EC2244A8B5D52536D1D3A5B</vt:lpwstr>
  </property>
</Properties>
</file>